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291" r:id="rId4"/>
    <p:sldId id="270" r:id="rId5"/>
    <p:sldId id="269" r:id="rId6"/>
    <p:sldId id="302" r:id="rId7"/>
    <p:sldId id="271" r:id="rId8"/>
    <p:sldId id="297" r:id="rId9"/>
    <p:sldId id="298" r:id="rId10"/>
    <p:sldId id="259" r:id="rId11"/>
    <p:sldId id="275" r:id="rId12"/>
    <p:sldId id="299" r:id="rId13"/>
    <p:sldId id="300" r:id="rId14"/>
    <p:sldId id="301" r:id="rId15"/>
    <p:sldId id="261" r:id="rId16"/>
  </p:sldIdLst>
  <p:sldSz cx="12192000" cy="6858000"/>
  <p:notesSz cx="6735763" cy="9866313"/>
  <p:embeddedFontLst>
    <p:embeddedFont>
      <p:font typeface="맑은 고딕" panose="020B0503020000020004" pitchFamily="50" charset="-127"/>
      <p:regular r:id="rId19"/>
      <p:bold r:id="rId20"/>
    </p:embeddedFont>
    <p:embeddedFont>
      <p:font typeface="HY견고딕" panose="02030600000101010101" pitchFamily="18" charset="-127"/>
      <p:regular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T 세상" initials="I세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849"/>
    <a:srgbClr val="FF6600"/>
    <a:srgbClr val="FF3300"/>
    <a:srgbClr val="CC0000"/>
    <a:srgbClr val="D435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2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4062" y="-96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9806A-AF7A-49B2-8826-DA4CA6F73D41}" type="datetimeFigureOut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E4C03-6E99-4FAE-88EF-0D34EEC36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675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28604-E884-4689-BB8C-9719C5CB71E1}" type="datetimeFigureOut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70F1A-D68D-4D48-8D9A-848C34F7F1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6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C5E38-84D9-4AAC-84AA-9A2DE9F0D9EA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26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B0B1-4B37-42DA-83DB-993E933B4EE3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7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C2629-7032-4235-BC0E-1844A08254B5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5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3E2B-B3BB-425F-A627-051099A327E7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41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568D-6BDE-435E-BC72-CF7174153DE7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0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3F5D-5BA4-4E58-AE0F-119AB6E277CC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62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3FB-2857-4135-A76C-75356A225927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23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50AC-EAF9-4496-8C81-DA82DC8188E6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53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F8123-8769-43DE-B1E8-D26A1CCAC971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979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F9DE-32C3-4617-94CF-1EEBB3F64C2F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85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33D7-E58D-4244-BC40-CE5339163839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98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0386438" y="6597352"/>
            <a:ext cx="1604433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latinLnBrk="0" hangingPunct="0">
              <a:defRPr/>
            </a:pPr>
            <a:fld id="{39B7373E-E7E5-4005-92D6-A0AC1F1776B7}" type="slidenum">
              <a:rPr lang="en-US" altLang="ko-KR" sz="90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pPr algn="r" eaLnBrk="0" latinLnBrk="0" hangingPunct="0">
                <a:defRPr/>
              </a:pPr>
              <a:t>‹#›</a:t>
            </a:fld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날짜 개체 틀 3"/>
          <p:cNvSpPr txBox="1">
            <a:spLocks/>
          </p:cNvSpPr>
          <p:nvPr userDrawn="1"/>
        </p:nvSpPr>
        <p:spPr>
          <a:xfrm>
            <a:off x="143339" y="6525345"/>
            <a:ext cx="1426005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fld id="{D8B5BCE7-7FC9-4C4B-B7A4-E20ECA68A58B}" type="datetimeFigureOut">
              <a:rPr lang="ko-KR" altLang="en-US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pPr/>
              <a:t>2026-03-12</a:t>
            </a:fld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 userDrawn="1">
            <p:extLst/>
          </p:nvPr>
        </p:nvGraphicFramePr>
        <p:xfrm>
          <a:off x="0" y="6822656"/>
          <a:ext cx="12192000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0" name="Image" r:id="rId3" imgW="17434921" imgH="177778" progId="">
                  <p:embed/>
                </p:oleObj>
              </mc:Choice>
              <mc:Fallback>
                <p:oleObj name="Image" r:id="rId3" imgW="17434921" imgH="177778" progId="">
                  <p:embed/>
                  <p:pic>
                    <p:nvPicPr>
                      <p:cNvPr id="0" name="Picture 3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22656"/>
                        <a:ext cx="12192000" cy="457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4"/>
          <p:cNvSpPr txBox="1">
            <a:spLocks noChangeArrowheads="1"/>
          </p:cNvSpPr>
          <p:nvPr userDrawn="1"/>
        </p:nvSpPr>
        <p:spPr bwMode="auto">
          <a:xfrm>
            <a:off x="7901903" y="6470924"/>
            <a:ext cx="3573463" cy="2154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28" tIns="45715" rIns="91428" bIns="45715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ko-KR" sz="800" i="1" dirty="0">
                <a:solidFill>
                  <a:schemeClr val="accent6"/>
                </a:solidFill>
                <a:latin typeface="+mn-ea"/>
                <a:ea typeface="+mn-ea"/>
              </a:rPr>
              <a:t>Copyright © </a:t>
            </a:r>
            <a:r>
              <a:rPr lang="en-US" altLang="ko-KR" sz="800" i="1" dirty="0" smtClean="0">
                <a:solidFill>
                  <a:schemeClr val="accent6"/>
                </a:solidFill>
                <a:latin typeface="+mn-ea"/>
                <a:ea typeface="+mn-ea"/>
              </a:rPr>
              <a:t>2026</a:t>
            </a:r>
            <a:r>
              <a:rPr lang="ko-KR" altLang="en-US" sz="800" i="1" baseline="0" dirty="0" smtClean="0">
                <a:solidFill>
                  <a:schemeClr val="accent6"/>
                </a:solidFill>
                <a:latin typeface="+mn-ea"/>
                <a:ea typeface="+mn-ea"/>
              </a:rPr>
              <a:t>국립평화</a:t>
            </a:r>
            <a:r>
              <a:rPr lang="ko-KR" altLang="en-US" sz="800" i="1" dirty="0" smtClean="0">
                <a:solidFill>
                  <a:schemeClr val="accent6"/>
                </a:solidFill>
                <a:latin typeface="+mn-ea"/>
                <a:ea typeface="+mn-ea"/>
              </a:rPr>
              <a:t>통일민주교육원</a:t>
            </a:r>
            <a:r>
              <a:rPr lang="en-US" altLang="ko-KR" sz="800" i="1" dirty="0">
                <a:solidFill>
                  <a:schemeClr val="accent6"/>
                </a:solidFill>
                <a:latin typeface="+mn-ea"/>
                <a:ea typeface="+mn-ea"/>
              </a:rPr>
              <a:t>., All rights reserved.</a:t>
            </a:r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11423143" y="6372861"/>
            <a:ext cx="451357" cy="401577"/>
            <a:chOff x="8481632" y="6372860"/>
            <a:chExt cx="430676" cy="401577"/>
          </a:xfrm>
        </p:grpSpPr>
        <p:sp>
          <p:nvSpPr>
            <p:cNvPr id="13" name="타원 12"/>
            <p:cNvSpPr>
              <a:spLocks noChangeAspect="1"/>
            </p:cNvSpPr>
            <p:nvPr userDrawn="1"/>
          </p:nvSpPr>
          <p:spPr>
            <a:xfrm>
              <a:off x="8523973" y="6400397"/>
              <a:ext cx="353199" cy="35319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4" name="타원 13"/>
            <p:cNvSpPr>
              <a:spLocks noChangeAspect="1"/>
            </p:cNvSpPr>
            <p:nvPr userDrawn="1"/>
          </p:nvSpPr>
          <p:spPr>
            <a:xfrm>
              <a:off x="8481632" y="6372860"/>
              <a:ext cx="430676" cy="40157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endParaRPr lang="en-US" altLang="ko-KR" sz="900" b="0" spc="-100" baseline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직사각형 1"/>
          <p:cNvSpPr/>
          <p:nvPr userDrawn="1"/>
        </p:nvSpPr>
        <p:spPr>
          <a:xfrm>
            <a:off x="11483236" y="6455067"/>
            <a:ext cx="3529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95697710-057D-4102-A1A2-6960BDCEE2A9}" type="slidenum">
              <a:rPr lang="ko-KR" altLang="en-US" sz="1000" b="1" smtClean="0">
                <a:solidFill>
                  <a:schemeClr val="bg1"/>
                </a:solidFill>
              </a:rPr>
              <a:pPr algn="ctr"/>
              <a:t>‹#›</a:t>
            </a:fld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23961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6E02-42DE-412C-8BF8-1116066AF056}" type="datetime1">
              <a:rPr lang="ko-KR" altLang="en-US" smtClean="0"/>
              <a:pPr/>
              <a:t>2026-03-12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97710-057D-4102-A1A2-6960BDCEE2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2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437513" y="2489203"/>
            <a:ext cx="532409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latinLnBrk="1" hangingPunct="1"/>
            <a:r>
              <a:rPr lang="ko-KR" altLang="en-US" sz="2200" b="1" dirty="0" smtClean="0">
                <a:solidFill>
                  <a:srgbClr val="685823"/>
                </a:solidFill>
                <a:ea typeface="맑은 고딕" pitchFamily="50" charset="-127"/>
              </a:rPr>
              <a:t>국립평화통일민주교육원 </a:t>
            </a:r>
            <a:r>
              <a:rPr lang="ko-KR" altLang="en-US" sz="2200" b="1" dirty="0">
                <a:solidFill>
                  <a:srgbClr val="685823"/>
                </a:solidFill>
                <a:ea typeface="맑은 고딕" pitchFamily="50" charset="-127"/>
              </a:rPr>
              <a:t>통일교육위원</a:t>
            </a:r>
            <a:endParaRPr lang="ko-KR" altLang="en-US" sz="2200" b="1" dirty="0">
              <a:solidFill>
                <a:srgbClr val="68582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633789" y="4228912"/>
            <a:ext cx="4924425" cy="29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latinLnBrk="1" hangingPunct="1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2026. 3.</a:t>
            </a:r>
            <a:endParaRPr lang="en-US" altLang="ko-KR" sz="1600" b="1" dirty="0">
              <a:solidFill>
                <a:schemeClr val="bg2">
                  <a:lumMod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3633789" y="3218049"/>
            <a:ext cx="49244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 eaLnBrk="1" latinLnBrk="1" hangingPunct="1"/>
            <a:r>
              <a:rPr lang="ko-KR" altLang="en-US" sz="4800" b="1" dirty="0" smtClean="0">
                <a:solidFill>
                  <a:srgbClr val="ECAF09"/>
                </a:solidFill>
                <a:latin typeface="맑은 고딕" pitchFamily="50" charset="-127"/>
                <a:ea typeface="맑은 고딕" pitchFamily="50" charset="-127"/>
              </a:rPr>
              <a:t>온라인 신청 </a:t>
            </a:r>
            <a:r>
              <a:rPr lang="ko-KR" altLang="en-US" sz="4800" b="1" dirty="0">
                <a:solidFill>
                  <a:srgbClr val="685823"/>
                </a:solidFill>
                <a:latin typeface="맑은 고딕" pitchFamily="50" charset="-127"/>
                <a:ea typeface="맑은 고딕" pitchFamily="50" charset="-127"/>
              </a:rPr>
              <a:t>매뉴얼</a:t>
            </a:r>
          </a:p>
        </p:txBody>
      </p:sp>
      <p:pic>
        <p:nvPicPr>
          <p:cNvPr id="7" name="그림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8650" y="382272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98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664067" y="1191853"/>
            <a:ext cx="26183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eaLnBrk="1" latinLnBrk="1" hangingPunct="1"/>
            <a:r>
              <a:rPr kumimoji="0" lang="en-US" altLang="ko-KR" sz="3600" b="1">
                <a:solidFill>
                  <a:srgbClr val="685823"/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5210071" y="2537305"/>
            <a:ext cx="4744493" cy="2325655"/>
            <a:chOff x="6091981" y="1561398"/>
            <a:chExt cx="3038128" cy="1324917"/>
          </a:xfrm>
        </p:grpSpPr>
        <p:sp>
          <p:nvSpPr>
            <p:cNvPr id="3075" name="Text Box 8"/>
            <p:cNvSpPr txBox="1">
              <a:spLocks noChangeArrowheads="1"/>
            </p:cNvSpPr>
            <p:nvPr/>
          </p:nvSpPr>
          <p:spPr bwMode="auto">
            <a:xfrm>
              <a:off x="6094849" y="1561398"/>
              <a:ext cx="6976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3600" b="1" dirty="0">
                  <a:solidFill>
                    <a:srgbClr val="ECAF09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01</a:t>
              </a:r>
            </a:p>
          </p:txBody>
        </p:sp>
        <p:sp>
          <p:nvSpPr>
            <p:cNvPr id="3077" name="Text Box 8"/>
            <p:cNvSpPr txBox="1">
              <a:spLocks noChangeArrowheads="1"/>
            </p:cNvSpPr>
            <p:nvPr/>
          </p:nvSpPr>
          <p:spPr bwMode="auto">
            <a:xfrm>
              <a:off x="6817244" y="1577274"/>
              <a:ext cx="231286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r>
                <a:rPr kumimoji="0" lang="ko-KR" altLang="en-US" sz="3200" b="1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통일교육위원 신청</a:t>
              </a:r>
              <a:endParaRPr kumimoji="0" lang="en-US" altLang="ko-KR" sz="3200" b="1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6091981" y="2239984"/>
              <a:ext cx="6976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3600" b="1">
                  <a:solidFill>
                    <a:srgbClr val="ECAF09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02</a:t>
              </a:r>
              <a:endParaRPr kumimoji="0" lang="en-US" altLang="ko-KR" sz="3600" b="1" dirty="0">
                <a:solidFill>
                  <a:srgbClr val="ECAF09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6814376" y="2255860"/>
              <a:ext cx="178730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r>
                <a:rPr kumimoji="0" lang="ko-KR" altLang="en-US" sz="3200" b="1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선정결과 확인</a:t>
              </a:r>
              <a:endParaRPr kumimoji="0" lang="en-US" altLang="ko-KR" sz="3200" b="1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5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4925224" y="2791167"/>
            <a:ext cx="8382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en-US" altLang="ko-KR" sz="4400" b="1" dirty="0">
                <a:solidFill>
                  <a:srgbClr val="ECAF09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01</a:t>
            </a:r>
          </a:p>
        </p:txBody>
      </p:sp>
      <p:grpSp>
        <p:nvGrpSpPr>
          <p:cNvPr id="2" name="그룹 12"/>
          <p:cNvGrpSpPr>
            <a:grpSpLocks/>
          </p:cNvGrpSpPr>
          <p:nvPr/>
        </p:nvGrpSpPr>
        <p:grpSpPr bwMode="auto">
          <a:xfrm>
            <a:off x="5890425" y="2823667"/>
            <a:ext cx="4039888" cy="2006765"/>
            <a:chOff x="3843457" y="2647333"/>
            <a:chExt cx="4040018" cy="2007446"/>
          </a:xfrm>
        </p:grpSpPr>
        <p:sp>
          <p:nvSpPr>
            <p:cNvPr id="3077" name="Text Box 8"/>
            <p:cNvSpPr txBox="1">
              <a:spLocks noChangeArrowheads="1"/>
            </p:cNvSpPr>
            <p:nvPr/>
          </p:nvSpPr>
          <p:spPr bwMode="auto">
            <a:xfrm>
              <a:off x="3843457" y="2647333"/>
              <a:ext cx="4040018" cy="64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r>
                <a:rPr kumimoji="0" lang="ko-KR" altLang="en-US" sz="3600" b="1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통일교육위원 신청</a:t>
              </a:r>
              <a:endParaRPr kumimoji="0" lang="en-US" altLang="ko-KR" sz="3600" b="1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78" name="Text Box 8"/>
            <p:cNvSpPr txBox="1">
              <a:spLocks noChangeArrowheads="1"/>
            </p:cNvSpPr>
            <p:nvPr/>
          </p:nvSpPr>
          <p:spPr bwMode="auto">
            <a:xfrm>
              <a:off x="3860921" y="3454044"/>
              <a:ext cx="3414964" cy="1200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 smtClean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r>
                <a:rPr kumimoji="0" lang="en-US" altLang="ko-KR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생년월일 </a:t>
              </a:r>
              <a:r>
                <a:rPr kumimoji="0" lang="ko-KR" altLang="en-US" sz="1200" dirty="0" smtClean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입력</a:t>
              </a:r>
              <a:endParaRPr kumimoji="0" lang="en-US" altLang="ko-KR" sz="1200" dirty="0" smtClean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 err="1" smtClean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정보수집동의</a:t>
              </a:r>
              <a:endParaRPr kumimoji="0" lang="en-US" altLang="ko-KR" sz="1200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latinLnBrk="1" hangingPunct="1"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신상정보 입력</a:t>
              </a:r>
              <a:endParaRPr kumimoji="0" lang="en-US" altLang="ko-KR" sz="1200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latinLnBrk="1" hangingPunct="1"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 err="1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교육위원</a:t>
              </a: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신청</a:t>
              </a:r>
              <a:endParaRPr kumimoji="0" lang="en-US" altLang="ko-KR" sz="1200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652545" y="6356350"/>
            <a:ext cx="2743200" cy="365125"/>
          </a:xfrm>
        </p:spPr>
        <p:txBody>
          <a:bodyPr/>
          <a:lstStyle/>
          <a:p>
            <a:fld id="{95697710-057D-4102-A1A2-6960BDCEE2A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5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4671" y="1591552"/>
            <a:ext cx="7516905" cy="265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31951" y="212725"/>
            <a:ext cx="8464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01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이름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생년월일 입력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68"/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rgbClr val="ECAF09"/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7172" name="그룹 79"/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179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5" name="그룹 87"/>
          <p:cNvGrpSpPr/>
          <p:nvPr/>
        </p:nvGrpSpPr>
        <p:grpSpPr>
          <a:xfrm>
            <a:off x="6930423" y="866385"/>
            <a:ext cx="3168352" cy="698430"/>
            <a:chOff x="5462588" y="1809773"/>
            <a:chExt cx="2828925" cy="124157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351089" y="971550"/>
            <a:ext cx="21034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정보수집동의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32364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1764" y="981075"/>
            <a:ext cx="17287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신상정보입력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92644805-3698-44D9-B402-E485077E8F58}"/>
              </a:ext>
            </a:extLst>
          </p:cNvPr>
          <p:cNvSpPr/>
          <p:nvPr/>
        </p:nvSpPr>
        <p:spPr>
          <a:xfrm>
            <a:off x="1749781" y="2439459"/>
            <a:ext cx="4852725" cy="1177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DE52C6A-280F-4283-85A3-D03E61BDA9DA}"/>
              </a:ext>
            </a:extLst>
          </p:cNvPr>
          <p:cNvSpPr/>
          <p:nvPr/>
        </p:nvSpPr>
        <p:spPr>
          <a:xfrm>
            <a:off x="4549300" y="3755800"/>
            <a:ext cx="889234" cy="2852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xmlns="" id="{B0431AEE-E565-4C97-A7AB-664EEA85AAEE}"/>
              </a:ext>
            </a:extLst>
          </p:cNvPr>
          <p:cNvSpPr txBox="1"/>
          <p:nvPr/>
        </p:nvSpPr>
        <p:spPr>
          <a:xfrm>
            <a:off x="3267372" y="4494700"/>
            <a:ext cx="59438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① 성명과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생년월일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전화번호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뒤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자리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입력 후 등록 및 수정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endParaRPr lang="en-US" altLang="ko-KR" sz="1400" b="1" dirty="0">
              <a:latin typeface="+mj-ea"/>
              <a:ea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임시저장 내역이 존재하는 경우 임시저장 내역 불러옴 </a:t>
            </a:r>
            <a:endParaRPr lang="en-US" altLang="ko-KR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위쪽 화살표 11">
            <a:extLst>
              <a:ext uri="{FF2B5EF4-FFF2-40B4-BE49-F238E27FC236}">
                <a16:creationId xmlns:a16="http://schemas.microsoft.com/office/drawing/2014/main" xmlns="" id="{FC8EA264-BB47-4854-B98A-88102C345980}"/>
              </a:ext>
            </a:extLst>
          </p:cNvPr>
          <p:cNvSpPr/>
          <p:nvPr/>
        </p:nvSpPr>
        <p:spPr>
          <a:xfrm rot="10800000" flipH="1" flipV="1">
            <a:off x="4496768" y="3549535"/>
            <a:ext cx="234638" cy="207589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25" name="그림 2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298" y="1668314"/>
            <a:ext cx="6691746" cy="400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31951" y="212725"/>
            <a:ext cx="8466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02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개인정보 수집 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동의 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 사실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확인 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(1/3)</a:t>
            </a:r>
            <a:endParaRPr lang="ko-KR" altLang="en-US" dirty="0">
              <a:solidFill>
                <a:srgbClr val="C00000"/>
              </a:solidFill>
              <a:latin typeface="굴림" charset="-127"/>
            </a:endParaRPr>
          </a:p>
        </p:txBody>
      </p:sp>
      <p:grpSp>
        <p:nvGrpSpPr>
          <p:cNvPr id="3" name="그룹 68"/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6148" name="그룹 79"/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5" name="그룹 87"/>
          <p:cNvGrpSpPr/>
          <p:nvPr/>
        </p:nvGrpSpPr>
        <p:grpSpPr>
          <a:xfrm>
            <a:off x="6930423" y="866385"/>
            <a:ext cx="3168352" cy="698430"/>
            <a:chOff x="5462588" y="1809773"/>
            <a:chExt cx="2828925" cy="124157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748117" y="958103"/>
            <a:ext cx="3388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kern="500" dirty="0" err="1" smtClean="0">
                <a:solidFill>
                  <a:schemeClr val="bg1"/>
                </a:solidFill>
                <a:latin typeface="+mn-ea"/>
              </a:rPr>
              <a:t>개인정보수집동의</a:t>
            </a:r>
            <a:r>
              <a:rPr lang="en-US" altLang="ko-KR" b="1" kern="500" dirty="0" smtClean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b="1" kern="500" dirty="0" err="1" smtClean="0">
                <a:solidFill>
                  <a:schemeClr val="bg1"/>
                </a:solidFill>
                <a:latin typeface="+mn-ea"/>
              </a:rPr>
              <a:t>사실확인</a:t>
            </a:r>
            <a:endParaRPr lang="ko-KR" altLang="en-US" b="1" kern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2364" y="976313"/>
            <a:ext cx="2415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1764" y="981075"/>
            <a:ext cx="17287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신상정보입력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xmlns="" id="{812E8BDA-1959-4023-A3F3-9A7AB3FD5233}"/>
              </a:ext>
            </a:extLst>
          </p:cNvPr>
          <p:cNvSpPr txBox="1"/>
          <p:nvPr/>
        </p:nvSpPr>
        <p:spPr>
          <a:xfrm>
            <a:off x="58191" y="2144235"/>
            <a:ext cx="1928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①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개인정보 수집 및 이용에 대한 안내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D96F285C-91A4-4C42-A106-845F4EF0F7F3}"/>
              </a:ext>
            </a:extLst>
          </p:cNvPr>
          <p:cNvSpPr/>
          <p:nvPr/>
        </p:nvSpPr>
        <p:spPr>
          <a:xfrm>
            <a:off x="1766889" y="1680882"/>
            <a:ext cx="7699840" cy="40206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4444569" y="3917069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4069911" y="3820727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2245130" y="3858991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②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동의함 </a:t>
            </a:r>
            <a:r>
              <a:rPr lang="ko-KR" altLang="en-US" sz="1400" b="1" dirty="0">
                <a:solidFill>
                  <a:srgbClr val="0070C0"/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67F5DB6B-B11C-422B-AA4C-EEC1C8C82217}"/>
              </a:ext>
            </a:extLst>
          </p:cNvPr>
          <p:cNvSpPr txBox="1"/>
          <p:nvPr/>
        </p:nvSpPr>
        <p:spPr>
          <a:xfrm>
            <a:off x="2256691" y="5404053"/>
            <a:ext cx="18747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③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동의함 체크 필수</a:t>
            </a:r>
            <a:endParaRPr lang="en-US" altLang="ko-KR" sz="14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30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4089308" y="5386292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4455654" y="5482633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582" name="AutoShape 6" descr="http://10.190.26.250/contents/page/image/common/logo.pn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584" name="AutoShape 8" descr="http://10.190.26.250/contents/page/image/common/logo.pn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3" name="그림 32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298" y="1607233"/>
            <a:ext cx="7846609" cy="493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68"/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5" name="그룹 79"/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9" name="그룹 87"/>
          <p:cNvGrpSpPr/>
          <p:nvPr/>
        </p:nvGrpSpPr>
        <p:grpSpPr>
          <a:xfrm>
            <a:off x="6930423" y="866385"/>
            <a:ext cx="3168352" cy="698430"/>
            <a:chOff x="5462588" y="1809773"/>
            <a:chExt cx="2828925" cy="124157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748117" y="958103"/>
            <a:ext cx="3388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kern="500" dirty="0" err="1" smtClean="0">
                <a:solidFill>
                  <a:schemeClr val="bg1"/>
                </a:solidFill>
                <a:latin typeface="+mn-ea"/>
              </a:rPr>
              <a:t>개인정보수집동의</a:t>
            </a:r>
            <a:r>
              <a:rPr lang="en-US" altLang="ko-KR" b="1" kern="500" dirty="0" smtClean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b="1" kern="500" dirty="0" err="1" smtClean="0">
                <a:solidFill>
                  <a:schemeClr val="bg1"/>
                </a:solidFill>
                <a:latin typeface="+mn-ea"/>
              </a:rPr>
              <a:t>사실확인</a:t>
            </a:r>
            <a:endParaRPr lang="ko-KR" altLang="en-US" b="1" kern="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2364" y="976313"/>
            <a:ext cx="2415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1764" y="981075"/>
            <a:ext cx="17287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신상정보입력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xmlns="" id="{812E8BDA-1959-4023-A3F3-9A7AB3FD5233}"/>
              </a:ext>
            </a:extLst>
          </p:cNvPr>
          <p:cNvSpPr txBox="1"/>
          <p:nvPr/>
        </p:nvSpPr>
        <p:spPr>
          <a:xfrm>
            <a:off x="5155535" y="7993705"/>
            <a:ext cx="4001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>
                <a:latin typeface="+mj-ea"/>
                <a:ea typeface="+mj-ea"/>
              </a:rPr>
              <a:t>② 개인정보 수집동의를 체크 후 버튼 클릭</a:t>
            </a:r>
            <a:endParaRPr lang="ko-KR" altLang="en-US" sz="1400" dirty="0">
              <a:latin typeface="굴림" charset="-127"/>
            </a:endParaRPr>
          </a:p>
        </p:txBody>
      </p:sp>
      <p:sp>
        <p:nvSpPr>
          <p:cNvPr id="23" name="위쪽 화살표 11">
            <a:extLst>
              <a:ext uri="{FF2B5EF4-FFF2-40B4-BE49-F238E27FC236}">
                <a16:creationId xmlns:a16="http://schemas.microsoft.com/office/drawing/2014/main" xmlns="" id="{1074DA95-FBA8-4BF3-9810-FD6D1E150738}"/>
              </a:ext>
            </a:extLst>
          </p:cNvPr>
          <p:cNvSpPr/>
          <p:nvPr/>
        </p:nvSpPr>
        <p:spPr>
          <a:xfrm rot="10800000" flipH="1" flipV="1">
            <a:off x="4960281" y="7993705"/>
            <a:ext cx="234638" cy="27021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5046480" y="7241672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4671824" y="7145327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2865704" y="7177968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>
                <a:latin typeface="+mj-ea"/>
                <a:ea typeface="+mj-ea"/>
              </a:rPr>
              <a:t>① 동의함 체크 필수</a:t>
            </a:r>
            <a:endParaRPr lang="ko-KR" altLang="en-US" sz="1400" dirty="0">
              <a:latin typeface="굴림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D96F285C-91A4-4C42-A106-845F4EF0F7F3}"/>
              </a:ext>
            </a:extLst>
          </p:cNvPr>
          <p:cNvSpPr/>
          <p:nvPr/>
        </p:nvSpPr>
        <p:spPr>
          <a:xfrm>
            <a:off x="1739994" y="1567630"/>
            <a:ext cx="7838505" cy="49495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5768742" y="3216844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5784144" y="4352753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6181291" y="2860813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②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‘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아니오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’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rgbClr val="0070C0"/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5740963" y="3901859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③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‘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아니오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’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rgbClr val="0070C0"/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38" name="위쪽 화살표 11">
            <a:extLst>
              <a:ext uri="{FF2B5EF4-FFF2-40B4-BE49-F238E27FC236}">
                <a16:creationId xmlns:a16="http://schemas.microsoft.com/office/drawing/2014/main" xmlns="" id="{1074DA95-FBA8-4BF3-9810-FD6D1E150738}"/>
              </a:ext>
            </a:extLst>
          </p:cNvPr>
          <p:cNvSpPr/>
          <p:nvPr/>
        </p:nvSpPr>
        <p:spPr>
          <a:xfrm flipH="1" flipV="1">
            <a:off x="6033843" y="2943724"/>
            <a:ext cx="234638" cy="27021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위쪽 화살표 11">
            <a:extLst>
              <a:ext uri="{FF2B5EF4-FFF2-40B4-BE49-F238E27FC236}">
                <a16:creationId xmlns:a16="http://schemas.microsoft.com/office/drawing/2014/main" xmlns="" id="{1074DA95-FBA8-4BF3-9810-FD6D1E150738}"/>
              </a:ext>
            </a:extLst>
          </p:cNvPr>
          <p:cNvSpPr/>
          <p:nvPr/>
        </p:nvSpPr>
        <p:spPr>
          <a:xfrm flipH="1" flipV="1">
            <a:off x="6060332" y="4131424"/>
            <a:ext cx="157588" cy="202854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31951" y="212725"/>
            <a:ext cx="8466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02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개인정보 수집 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동의 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 사실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확인 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(2/3)</a:t>
            </a:r>
            <a:endParaRPr lang="ko-KR" altLang="en-US" dirty="0">
              <a:solidFill>
                <a:srgbClr val="C00000"/>
              </a:solidFill>
              <a:latin typeface="굴림" charset="-127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xmlns="" id="{812E8BDA-1959-4023-A3F3-9A7AB3FD5233}"/>
              </a:ext>
            </a:extLst>
          </p:cNvPr>
          <p:cNvSpPr txBox="1"/>
          <p:nvPr/>
        </p:nvSpPr>
        <p:spPr>
          <a:xfrm>
            <a:off x="-74818" y="1961349"/>
            <a:ext cx="20358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①위촉 제한 사실확인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5770290" y="5477743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5710483" y="4985284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</a:rPr>
              <a:t>④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‘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아니오</a:t>
            </a:r>
            <a:r>
              <a:rPr lang="en-US" altLang="ko-KR" sz="1400" b="1" dirty="0" smtClean="0">
                <a:solidFill>
                  <a:srgbClr val="0070C0"/>
                </a:solidFill>
                <a:latin typeface="+mj-ea"/>
                <a:ea typeface="+mj-ea"/>
              </a:rPr>
              <a:t>’</a:t>
            </a: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rgbClr val="0070C0"/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39" name="위쪽 화살표 11">
            <a:extLst>
              <a:ext uri="{FF2B5EF4-FFF2-40B4-BE49-F238E27FC236}">
                <a16:creationId xmlns:a16="http://schemas.microsoft.com/office/drawing/2014/main" xmlns="" id="{1074DA95-FBA8-4BF3-9810-FD6D1E150738}"/>
              </a:ext>
            </a:extLst>
          </p:cNvPr>
          <p:cNvSpPr/>
          <p:nvPr/>
        </p:nvSpPr>
        <p:spPr>
          <a:xfrm flipH="1" flipV="1">
            <a:off x="6046474" y="5231475"/>
            <a:ext cx="157588" cy="202854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TextBox 24">
            <a:extLst>
              <a:ext uri="{FF2B5EF4-FFF2-40B4-BE49-F238E27FC236}">
                <a16:creationId xmlns:a16="http://schemas.microsoft.com/office/drawing/2014/main" xmlns="" id="{812E8BDA-1959-4023-A3F3-9A7AB3FD5233}"/>
              </a:ext>
            </a:extLst>
          </p:cNvPr>
          <p:cNvSpPr txBox="1"/>
          <p:nvPr/>
        </p:nvSpPr>
        <p:spPr>
          <a:xfrm>
            <a:off x="2102323" y="6202068"/>
            <a:ext cx="4001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rgbClr val="0070C0"/>
                </a:solidFill>
                <a:latin typeface="+mj-ea"/>
                <a:ea typeface="+mj-ea"/>
              </a:rPr>
              <a:t>⑤체크 확인 후 </a:t>
            </a:r>
            <a:r>
              <a:rPr lang="ko-KR" altLang="en-US" sz="1400" b="1" dirty="0">
                <a:solidFill>
                  <a:srgbClr val="0070C0"/>
                </a:solidFill>
                <a:latin typeface="+mj-ea"/>
                <a:ea typeface="+mj-ea"/>
              </a:rPr>
              <a:t>버튼 클릭</a:t>
            </a:r>
            <a:endParaRPr lang="ko-KR" altLang="en-US" sz="1400" dirty="0">
              <a:solidFill>
                <a:srgbClr val="0070C0"/>
              </a:solidFill>
              <a:latin typeface="굴림" charset="-127"/>
            </a:endParaRPr>
          </a:p>
        </p:txBody>
      </p:sp>
      <p:sp>
        <p:nvSpPr>
          <p:cNvPr id="46" name="위쪽 화살표 11">
            <a:extLst>
              <a:ext uri="{FF2B5EF4-FFF2-40B4-BE49-F238E27FC236}">
                <a16:creationId xmlns:a16="http://schemas.microsoft.com/office/drawing/2014/main" xmlns="" id="{1074DA95-FBA8-4BF3-9810-FD6D1E150738}"/>
              </a:ext>
            </a:extLst>
          </p:cNvPr>
          <p:cNvSpPr/>
          <p:nvPr/>
        </p:nvSpPr>
        <p:spPr>
          <a:xfrm rot="16200000" flipH="1" flipV="1">
            <a:off x="4357611" y="6222606"/>
            <a:ext cx="234638" cy="27021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47" name="그림 4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454" y="1687483"/>
            <a:ext cx="8110935" cy="43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03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신상정보 입력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(1/3)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68"/>
          <p:cNvGrpSpPr/>
          <p:nvPr/>
        </p:nvGrpSpPr>
        <p:grpSpPr>
          <a:xfrm>
            <a:off x="4355146" y="866383"/>
            <a:ext cx="3168352" cy="691668"/>
            <a:chOff x="3157538" y="1809774"/>
            <a:chExt cx="2828925" cy="1229556"/>
          </a:xfrm>
          <a:solidFill>
            <a:schemeClr val="accent3">
              <a:lumMod val="75000"/>
            </a:schemeClr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157538" y="1809774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575685" y="2434758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7172" name="그룹 79"/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179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5" name="그룹 87"/>
          <p:cNvGrpSpPr/>
          <p:nvPr/>
        </p:nvGrpSpPr>
        <p:grpSpPr>
          <a:xfrm>
            <a:off x="6930423" y="866385"/>
            <a:ext cx="3168352" cy="698430"/>
            <a:chOff x="5462588" y="1809773"/>
            <a:chExt cx="2828925" cy="1241576"/>
          </a:xfrm>
          <a:solidFill>
            <a:schemeClr val="accent4"/>
          </a:solidFill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351089" y="971550"/>
            <a:ext cx="216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정보수집동의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45931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1764" y="981075"/>
            <a:ext cx="17287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신상정보입력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xmlns="" id="{239BCDAE-B95E-43CF-B99A-BEF940297AFA}"/>
              </a:ext>
            </a:extLst>
          </p:cNvPr>
          <p:cNvSpPr txBox="1"/>
          <p:nvPr/>
        </p:nvSpPr>
        <p:spPr>
          <a:xfrm>
            <a:off x="49878" y="2118914"/>
            <a:ext cx="17430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①사진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파일 첨부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굴림" charset="-127"/>
              </a:rPr>
              <a:t>※</a:t>
            </a:r>
            <a:r>
              <a:rPr lang="ko-KR" altLang="en-US" sz="1400" b="1" dirty="0">
                <a:solidFill>
                  <a:srgbClr val="FF0000"/>
                </a:solidFill>
                <a:latin typeface="굴림" charset="-127"/>
              </a:rPr>
              <a:t>이미지 파일만 </a:t>
            </a:r>
            <a:endParaRPr lang="en-US" altLang="ko-KR" sz="1400" b="1" dirty="0">
              <a:solidFill>
                <a:srgbClr val="FF0000"/>
              </a:solidFill>
              <a:latin typeface="굴림" charset="-127"/>
            </a:endParaRPr>
          </a:p>
          <a:p>
            <a:pPr>
              <a:defRPr/>
            </a:pPr>
            <a:r>
              <a:rPr lang="ko-KR" altLang="en-US" sz="1400" b="1" dirty="0" err="1">
                <a:solidFill>
                  <a:srgbClr val="FF0000"/>
                </a:solidFill>
                <a:latin typeface="굴림" charset="-127"/>
              </a:rPr>
              <a:t>첨부가능합니다</a:t>
            </a:r>
            <a:r>
              <a:rPr lang="en-US" altLang="ko-KR" sz="1400" b="1" dirty="0">
                <a:solidFill>
                  <a:srgbClr val="FF0000"/>
                </a:solidFill>
                <a:latin typeface="굴림" charset="-127"/>
              </a:rPr>
              <a:t>.</a:t>
            </a:r>
          </a:p>
          <a:p>
            <a:pP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굴림" charset="-127"/>
              </a:rPr>
              <a:t>jpg/jpeg/</a:t>
            </a:r>
            <a:r>
              <a:rPr lang="en-US" altLang="ko-KR" sz="1400" b="1" dirty="0" err="1">
                <a:solidFill>
                  <a:srgbClr val="FF0000"/>
                </a:solidFill>
                <a:latin typeface="굴림" charset="-127"/>
              </a:rPr>
              <a:t>png</a:t>
            </a:r>
            <a:r>
              <a:rPr lang="en-US" altLang="ko-KR" sz="1400" b="1" dirty="0">
                <a:solidFill>
                  <a:srgbClr val="FF0000"/>
                </a:solidFill>
                <a:latin typeface="굴림" charset="-127"/>
              </a:rPr>
              <a:t>/bmp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xmlns="" id="{47BF63BD-FF92-4B24-883E-1A8D3D49C51B}"/>
              </a:ext>
            </a:extLst>
          </p:cNvPr>
          <p:cNvSpPr txBox="1"/>
          <p:nvPr/>
        </p:nvSpPr>
        <p:spPr>
          <a:xfrm>
            <a:off x="9728166" y="1689508"/>
            <a:ext cx="207680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※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</a:rPr>
              <a:t> 필수 입력 항목</a:t>
            </a:r>
            <a:endParaRPr lang="en-US" altLang="ko-KR" sz="1400" b="1" dirty="0">
              <a:solidFill>
                <a:srgbClr val="FF0000"/>
              </a:solidFill>
              <a:latin typeface="+mj-ea"/>
            </a:endParaRPr>
          </a:p>
          <a:p>
            <a:pPr>
              <a:defRPr/>
            </a:pP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위촉여부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위촉대상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성명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한글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영문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)</a:t>
            </a: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생년월일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성별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주소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자택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,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직장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)</a:t>
            </a: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우편물 수령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연락처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400" b="1" dirty="0" err="1">
                <a:solidFill>
                  <a:schemeClr val="accent1">
                    <a:lumMod val="75000"/>
                  </a:schemeClr>
                </a:solidFill>
                <a:latin typeface="+mj-ea"/>
              </a:rPr>
              <a:t>이메일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,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전화</a:t>
            </a: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)</a:t>
            </a: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직업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학력사항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 -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</a:rPr>
              <a:t>경력사항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20" name="위쪽 화살표 14">
            <a:extLst>
              <a:ext uri="{FF2B5EF4-FFF2-40B4-BE49-F238E27FC236}">
                <a16:creationId xmlns:a16="http://schemas.microsoft.com/office/drawing/2014/main" xmlns="" id="{DCA94D20-3AA8-4DF3-96D4-458898173222}"/>
              </a:ext>
            </a:extLst>
          </p:cNvPr>
          <p:cNvSpPr/>
          <p:nvPr/>
        </p:nvSpPr>
        <p:spPr>
          <a:xfrm rot="16200000" flipH="1" flipV="1">
            <a:off x="1589528" y="2392895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C12C808F-8782-4C15-98F7-76C101652641}"/>
              </a:ext>
            </a:extLst>
          </p:cNvPr>
          <p:cNvSpPr/>
          <p:nvPr/>
        </p:nvSpPr>
        <p:spPr>
          <a:xfrm flipV="1">
            <a:off x="1704110" y="2128058"/>
            <a:ext cx="1255222" cy="9975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9D45C9C8-1C52-4603-B5B6-C91FB3E5A075}"/>
              </a:ext>
            </a:extLst>
          </p:cNvPr>
          <p:cNvSpPr/>
          <p:nvPr/>
        </p:nvSpPr>
        <p:spPr>
          <a:xfrm flipV="1">
            <a:off x="3455275" y="3577903"/>
            <a:ext cx="554740" cy="1510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위쪽 화살표 14">
            <a:extLst>
              <a:ext uri="{FF2B5EF4-FFF2-40B4-BE49-F238E27FC236}">
                <a16:creationId xmlns:a16="http://schemas.microsoft.com/office/drawing/2014/main" xmlns="" id="{A0F2B0E0-41C7-4885-B43E-FC8B5A960F5B}"/>
              </a:ext>
            </a:extLst>
          </p:cNvPr>
          <p:cNvSpPr/>
          <p:nvPr/>
        </p:nvSpPr>
        <p:spPr>
          <a:xfrm rot="16200000" flipH="1" flipV="1">
            <a:off x="3099496" y="3469940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xmlns="" id="{47BF63BD-FF92-4B24-883E-1A8D3D49C51B}"/>
              </a:ext>
            </a:extLst>
          </p:cNvPr>
          <p:cNvSpPr txBox="1"/>
          <p:nvPr/>
        </p:nvSpPr>
        <p:spPr>
          <a:xfrm>
            <a:off x="1431968" y="3311385"/>
            <a:ext cx="1702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②해외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체크 시 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자유롭게 입력가능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8B8ABEEC-1780-4134-83A7-5A52CC76F527}"/>
              </a:ext>
            </a:extLst>
          </p:cNvPr>
          <p:cNvSpPr/>
          <p:nvPr/>
        </p:nvSpPr>
        <p:spPr>
          <a:xfrm flipV="1">
            <a:off x="3473375" y="4169297"/>
            <a:ext cx="554740" cy="1510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41FFF150-AC4A-460A-A7E7-9FB721C90C2D}"/>
              </a:ext>
            </a:extLst>
          </p:cNvPr>
          <p:cNvSpPr/>
          <p:nvPr/>
        </p:nvSpPr>
        <p:spPr>
          <a:xfrm flipV="1">
            <a:off x="3443073" y="5632301"/>
            <a:ext cx="554740" cy="1510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BE589A1A-974E-452B-A1F7-E2F80D572965}"/>
              </a:ext>
            </a:extLst>
          </p:cNvPr>
          <p:cNvSpPr/>
          <p:nvPr/>
        </p:nvSpPr>
        <p:spPr>
          <a:xfrm flipV="1">
            <a:off x="6375003" y="5640154"/>
            <a:ext cx="554740" cy="1510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29" name="그림 2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0237" y="1837113"/>
            <a:ext cx="6335740" cy="470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03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신상정보 입력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(2/3)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xmlns="" id="{239BCDAE-B95E-43CF-B99A-BEF940297AFA}"/>
              </a:ext>
            </a:extLst>
          </p:cNvPr>
          <p:cNvSpPr txBox="1"/>
          <p:nvPr/>
        </p:nvSpPr>
        <p:spPr>
          <a:xfrm>
            <a:off x="24939" y="2656710"/>
            <a:ext cx="19286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①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최대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행</a:t>
            </a:r>
            <a:r>
              <a:rPr lang="ko-KR" altLang="en-US" sz="1400" b="1" dirty="0"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입력가능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C12C808F-8782-4C15-98F7-76C101652641}"/>
              </a:ext>
            </a:extLst>
          </p:cNvPr>
          <p:cNvSpPr/>
          <p:nvPr/>
        </p:nvSpPr>
        <p:spPr>
          <a:xfrm flipV="1">
            <a:off x="3017469" y="2696176"/>
            <a:ext cx="5598180" cy="2330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위쪽 화살표 14">
            <a:extLst>
              <a:ext uri="{FF2B5EF4-FFF2-40B4-BE49-F238E27FC236}">
                <a16:creationId xmlns:a16="http://schemas.microsoft.com/office/drawing/2014/main" xmlns="" id="{A0F2B0E0-41C7-4885-B43E-FC8B5A960F5B}"/>
              </a:ext>
            </a:extLst>
          </p:cNvPr>
          <p:cNvSpPr/>
          <p:nvPr/>
        </p:nvSpPr>
        <p:spPr>
          <a:xfrm rot="16200000" flipH="1" flipV="1">
            <a:off x="1956688" y="2628660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위쪽 화살표 16">
            <a:extLst>
              <a:ext uri="{FF2B5EF4-FFF2-40B4-BE49-F238E27FC236}">
                <a16:creationId xmlns:a16="http://schemas.microsoft.com/office/drawing/2014/main" xmlns="" id="{CB58A5A2-BABD-4AAA-BF92-D6807E7D1119}"/>
              </a:ext>
            </a:extLst>
          </p:cNvPr>
          <p:cNvSpPr/>
          <p:nvPr/>
        </p:nvSpPr>
        <p:spPr>
          <a:xfrm rot="16200000">
            <a:off x="3349603" y="2678165"/>
            <a:ext cx="233071" cy="380505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xmlns="" id="{63130D08-A4FE-4174-80EA-5386D3633202}"/>
              </a:ext>
            </a:extLst>
          </p:cNvPr>
          <p:cNvSpPr txBox="1"/>
          <p:nvPr/>
        </p:nvSpPr>
        <p:spPr>
          <a:xfrm>
            <a:off x="3584679" y="2885907"/>
            <a:ext cx="1743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클릭 </a:t>
            </a:r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시 행 추가</a:t>
            </a:r>
            <a:endParaRPr lang="ko-KR" altLang="en-US" sz="12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37" name="위쪽 화살표 4">
            <a:extLst>
              <a:ext uri="{FF2B5EF4-FFF2-40B4-BE49-F238E27FC236}">
                <a16:creationId xmlns:a16="http://schemas.microsoft.com/office/drawing/2014/main" xmlns="" id="{CED7FA55-67D7-4B6B-9B27-AF2E16C9EE20}"/>
              </a:ext>
            </a:extLst>
          </p:cNvPr>
          <p:cNvSpPr/>
          <p:nvPr/>
        </p:nvSpPr>
        <p:spPr>
          <a:xfrm>
            <a:off x="7979522" y="3358712"/>
            <a:ext cx="237835" cy="307777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TextBox 15">
            <a:extLst>
              <a:ext uri="{FF2B5EF4-FFF2-40B4-BE49-F238E27FC236}">
                <a16:creationId xmlns:a16="http://schemas.microsoft.com/office/drawing/2014/main" xmlns="" id="{5C37E62C-E1AB-46D5-ABF7-76F69DABE320}"/>
              </a:ext>
            </a:extLst>
          </p:cNvPr>
          <p:cNvSpPr txBox="1"/>
          <p:nvPr/>
        </p:nvSpPr>
        <p:spPr>
          <a:xfrm>
            <a:off x="8169100" y="3396546"/>
            <a:ext cx="1743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클릭 </a:t>
            </a:r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시 행 삭제</a:t>
            </a:r>
            <a:endParaRPr lang="ko-KR" altLang="en-US" sz="12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grpSp>
        <p:nvGrpSpPr>
          <p:cNvPr id="39" name="그룹 68">
            <a:extLst>
              <a:ext uri="{FF2B5EF4-FFF2-40B4-BE49-F238E27FC236}">
                <a16:creationId xmlns:a16="http://schemas.microsoft.com/office/drawing/2014/main" xmlns="" id="{A4A5FC59-3BD2-4D0F-8540-D077355918E7}"/>
              </a:ext>
            </a:extLst>
          </p:cNvPr>
          <p:cNvGrpSpPr/>
          <p:nvPr/>
        </p:nvGrpSpPr>
        <p:grpSpPr>
          <a:xfrm>
            <a:off x="4355146" y="866383"/>
            <a:ext cx="3168352" cy="691668"/>
            <a:chOff x="3157538" y="1809774"/>
            <a:chExt cx="2828925" cy="1229556"/>
          </a:xfrm>
          <a:solidFill>
            <a:schemeClr val="accent3">
              <a:lumMod val="75000"/>
            </a:schemeClr>
          </a:solidFill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xmlns="" id="{25085B5B-7754-41B7-A16B-777D42DD1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1809774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xmlns="" id="{296F0A06-6E39-4AA4-91D8-0C6561110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685" y="2434758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45" name="그룹 79">
            <a:extLst>
              <a:ext uri="{FF2B5EF4-FFF2-40B4-BE49-F238E27FC236}">
                <a16:creationId xmlns:a16="http://schemas.microsoft.com/office/drawing/2014/main" xmlns="" id="{D93E1CA3-51D8-4779-91A5-AAFC8E3A6CD8}"/>
              </a:ext>
            </a:extLst>
          </p:cNvPr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xmlns="" id="{E30E62D0-B419-4BCF-A24D-7EC1B5192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7" name="Rectangle 8">
              <a:extLst>
                <a:ext uri="{FF2B5EF4-FFF2-40B4-BE49-F238E27FC236}">
                  <a16:creationId xmlns:a16="http://schemas.microsoft.com/office/drawing/2014/main" xmlns="" id="{296AF13F-5A3E-4E4F-9B64-2C92BE3D9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48" name="그룹 87">
            <a:extLst>
              <a:ext uri="{FF2B5EF4-FFF2-40B4-BE49-F238E27FC236}">
                <a16:creationId xmlns:a16="http://schemas.microsoft.com/office/drawing/2014/main" xmlns="" id="{6CFE2FED-554A-4AE5-A142-550B90050393}"/>
              </a:ext>
            </a:extLst>
          </p:cNvPr>
          <p:cNvGrpSpPr/>
          <p:nvPr/>
        </p:nvGrpSpPr>
        <p:grpSpPr>
          <a:xfrm>
            <a:off x="6930423" y="866385"/>
            <a:ext cx="3168352" cy="698430"/>
            <a:chOff x="5462588" y="1809773"/>
            <a:chExt cx="2828925" cy="1241576"/>
          </a:xfrm>
          <a:solidFill>
            <a:schemeClr val="accent4"/>
          </a:solidFill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xmlns="" id="{FC709248-F114-4BFD-B62A-857CDC947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50" name="Rectangle 8">
              <a:extLst>
                <a:ext uri="{FF2B5EF4-FFF2-40B4-BE49-F238E27FC236}">
                  <a16:creationId xmlns:a16="http://schemas.microsoft.com/office/drawing/2014/main" xmlns="" id="{655C6F8E-1E08-452C-9CC2-EB29D4E14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231EF9D-746E-43B9-A8D5-A1E026D5E692}"/>
              </a:ext>
            </a:extLst>
          </p:cNvPr>
          <p:cNvSpPr txBox="1"/>
          <p:nvPr/>
        </p:nvSpPr>
        <p:spPr>
          <a:xfrm>
            <a:off x="2351089" y="971550"/>
            <a:ext cx="216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정보수집동의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63BBE03-F11C-40FC-A7CF-216AF6B67E2F}"/>
              </a:ext>
            </a:extLst>
          </p:cNvPr>
          <p:cNvSpPr txBox="1"/>
          <p:nvPr/>
        </p:nvSpPr>
        <p:spPr>
          <a:xfrm>
            <a:off x="4945931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CC52FF4-ABD1-4750-B50C-8FFFDB0DBD4E}"/>
              </a:ext>
            </a:extLst>
          </p:cNvPr>
          <p:cNvSpPr txBox="1"/>
          <p:nvPr/>
        </p:nvSpPr>
        <p:spPr>
          <a:xfrm>
            <a:off x="7751764" y="981075"/>
            <a:ext cx="17287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교육위원신청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xmlns="" id="{AA34D650-5377-41DA-A3A5-A7E8A3F6315C}"/>
              </a:ext>
            </a:extLst>
          </p:cNvPr>
          <p:cNvSpPr/>
          <p:nvPr/>
        </p:nvSpPr>
        <p:spPr>
          <a:xfrm flipV="1">
            <a:off x="2951017" y="3116386"/>
            <a:ext cx="5598849" cy="1754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5" name="TextBox 15">
            <a:extLst>
              <a:ext uri="{FF2B5EF4-FFF2-40B4-BE49-F238E27FC236}">
                <a16:creationId xmlns:a16="http://schemas.microsoft.com/office/drawing/2014/main" xmlns="" id="{0394D3C3-68B5-4D1D-B997-3CBEB66708FA}"/>
              </a:ext>
            </a:extLst>
          </p:cNvPr>
          <p:cNvSpPr txBox="1"/>
          <p:nvPr/>
        </p:nvSpPr>
        <p:spPr>
          <a:xfrm>
            <a:off x="33248" y="3055362"/>
            <a:ext cx="2263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②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최대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행</a:t>
            </a:r>
            <a:r>
              <a:rPr lang="ko-KR" altLang="en-US" sz="1400" b="1" dirty="0"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입력가능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35" name="TextBox 24">
            <a:extLst>
              <a:ext uri="{FF2B5EF4-FFF2-40B4-BE49-F238E27FC236}">
                <a16:creationId xmlns:a16="http://schemas.microsoft.com/office/drawing/2014/main" xmlns="" id="{841E4E9E-F163-4B2B-A9D0-696192368294}"/>
              </a:ext>
            </a:extLst>
          </p:cNvPr>
          <p:cNvSpPr txBox="1"/>
          <p:nvPr/>
        </p:nvSpPr>
        <p:spPr>
          <a:xfrm>
            <a:off x="4323956" y="6541910"/>
            <a:ext cx="43462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⑥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입력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된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정보를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기반으로 교육위원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신청내용 제출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xmlns="" id="{67F5DB6B-B11C-422B-AA4C-EEC1C8C82217}"/>
              </a:ext>
            </a:extLst>
          </p:cNvPr>
          <p:cNvSpPr txBox="1"/>
          <p:nvPr/>
        </p:nvSpPr>
        <p:spPr>
          <a:xfrm>
            <a:off x="706586" y="6094397"/>
            <a:ext cx="29818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⑤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현재까지 입력된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정보를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제출 전까지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수정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가능하도록 임시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저장</a:t>
            </a:r>
            <a:endParaRPr lang="en-US" altLang="ko-KR" sz="14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xmlns="" id="{FF70CD11-1E55-4EE8-9843-60AC3033A521}"/>
              </a:ext>
            </a:extLst>
          </p:cNvPr>
          <p:cNvSpPr txBox="1"/>
          <p:nvPr/>
        </p:nvSpPr>
        <p:spPr>
          <a:xfrm>
            <a:off x="6470499" y="6060571"/>
            <a:ext cx="38509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※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 제출 후에는 내용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수정이 불가능합니다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endParaRPr lang="ko-KR" altLang="en-US" sz="1400" dirty="0">
              <a:solidFill>
                <a:srgbClr val="FF0000"/>
              </a:solidFill>
              <a:latin typeface="굴림" charset="-127"/>
            </a:endParaRP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2993287" y="3867309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③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동의함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5126216" y="3908761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4776497" y="3820732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xmlns="" id="{9C08FF4B-1194-4488-9C2E-311A2A3D5AF6}"/>
              </a:ext>
            </a:extLst>
          </p:cNvPr>
          <p:cNvSpPr txBox="1"/>
          <p:nvPr/>
        </p:nvSpPr>
        <p:spPr>
          <a:xfrm>
            <a:off x="2488978" y="5790318"/>
            <a:ext cx="1891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④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동의함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체크 필수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굴림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4596974" y="5831770"/>
            <a:ext cx="637926" cy="18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8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4247255" y="5743741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6200000" flipH="1" flipV="1">
            <a:off x="3684762" y="6054082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4048298" y="6118167"/>
            <a:ext cx="723859" cy="2750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FD48CE79-5278-4E5F-A0DF-44131AA5826A}"/>
              </a:ext>
            </a:extLst>
          </p:cNvPr>
          <p:cNvSpPr/>
          <p:nvPr/>
        </p:nvSpPr>
        <p:spPr>
          <a:xfrm>
            <a:off x="4843584" y="6136568"/>
            <a:ext cx="784132" cy="2143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9" name="위쪽 화살표 14">
            <a:extLst>
              <a:ext uri="{FF2B5EF4-FFF2-40B4-BE49-F238E27FC236}">
                <a16:creationId xmlns:a16="http://schemas.microsoft.com/office/drawing/2014/main" xmlns="" id="{1960C28E-1E1D-453A-B694-CA34702DF102}"/>
              </a:ext>
            </a:extLst>
          </p:cNvPr>
          <p:cNvSpPr/>
          <p:nvPr/>
        </p:nvSpPr>
        <p:spPr>
          <a:xfrm rot="12821945" flipH="1" flipV="1">
            <a:off x="4835394" y="6230498"/>
            <a:ext cx="233068" cy="333109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63" name="그림 62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  <p:sp>
        <p:nvSpPr>
          <p:cNvPr id="64" name="위쪽 화살표 14">
            <a:extLst>
              <a:ext uri="{FF2B5EF4-FFF2-40B4-BE49-F238E27FC236}">
                <a16:creationId xmlns:a16="http://schemas.microsoft.com/office/drawing/2014/main" xmlns="" id="{A0F2B0E0-41C7-4885-B43E-FC8B5A960F5B}"/>
              </a:ext>
            </a:extLst>
          </p:cNvPr>
          <p:cNvSpPr/>
          <p:nvPr/>
        </p:nvSpPr>
        <p:spPr>
          <a:xfrm rot="16200000" flipH="1" flipV="1">
            <a:off x="1976080" y="3022137"/>
            <a:ext cx="233068" cy="38050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77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C00000"/>
                </a:solidFill>
                <a:latin typeface="+mj-ea"/>
              </a:rPr>
              <a:t>04 </a:t>
            </a:r>
            <a:r>
              <a:rPr lang="ko-KR" altLang="en-US" b="1" dirty="0">
                <a:solidFill>
                  <a:srgbClr val="C00000"/>
                </a:solidFill>
                <a:latin typeface="+mj-ea"/>
              </a:rPr>
              <a:t>교육위원 신청 완료</a:t>
            </a:r>
            <a:endParaRPr lang="ko-KR" altLang="en-US" dirty="0">
              <a:solidFill>
                <a:srgbClr val="C00000"/>
              </a:solidFill>
              <a:latin typeface="굴림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36" name="그룹 68">
            <a:extLst>
              <a:ext uri="{FF2B5EF4-FFF2-40B4-BE49-F238E27FC236}">
                <a16:creationId xmlns:a16="http://schemas.microsoft.com/office/drawing/2014/main" xmlns="" id="{EFB16E97-DD76-4DF3-A1FC-748CA7F22379}"/>
              </a:ext>
            </a:extLst>
          </p:cNvPr>
          <p:cNvGrpSpPr/>
          <p:nvPr/>
        </p:nvGrpSpPr>
        <p:grpSpPr>
          <a:xfrm>
            <a:off x="4355146" y="866384"/>
            <a:ext cx="3168352" cy="659052"/>
            <a:chOff x="3157538" y="1809774"/>
            <a:chExt cx="2828925" cy="1171575"/>
          </a:xfrm>
          <a:solidFill>
            <a:schemeClr val="accent3">
              <a:lumMod val="75000"/>
            </a:schemeClr>
          </a:solidFill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xmlns="" id="{410D2B9F-6C49-443D-AD71-5AC0F7610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1809774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8" name="Rectangle 8">
              <a:extLst>
                <a:ext uri="{FF2B5EF4-FFF2-40B4-BE49-F238E27FC236}">
                  <a16:creationId xmlns:a16="http://schemas.microsoft.com/office/drawing/2014/main" xmlns="" id="{92825ED6-2861-4AB0-BD95-E100C79A6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685" y="2434758"/>
              <a:ext cx="243656" cy="540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03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39" name="그룹 79">
            <a:extLst>
              <a:ext uri="{FF2B5EF4-FFF2-40B4-BE49-F238E27FC236}">
                <a16:creationId xmlns:a16="http://schemas.microsoft.com/office/drawing/2014/main" xmlns="" id="{4637C10E-8FC5-4EAF-B501-33CE6FD4D7D0}"/>
              </a:ext>
            </a:extLst>
          </p:cNvPr>
          <p:cNvGrpSpPr>
            <a:grpSpLocks/>
          </p:cNvGrpSpPr>
          <p:nvPr/>
        </p:nvGrpSpPr>
        <p:grpSpPr bwMode="auto">
          <a:xfrm>
            <a:off x="1766889" y="857251"/>
            <a:ext cx="3165475" cy="658813"/>
            <a:chOff x="852488" y="1809773"/>
            <a:chExt cx="2825750" cy="1170954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xmlns="" id="{92F39C3D-C591-4813-BD6F-0D84DB7D2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xmlns="" id="{65A64B4C-0C7F-4334-AD00-C9C55FB06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53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02</a:t>
              </a:r>
              <a:endParaRPr lang="ko-KR" altLang="ko-KR" dirty="0"/>
            </a:p>
          </p:txBody>
        </p:sp>
      </p:grpSp>
      <p:grpSp>
        <p:nvGrpSpPr>
          <p:cNvPr id="44" name="그룹 87">
            <a:extLst>
              <a:ext uri="{FF2B5EF4-FFF2-40B4-BE49-F238E27FC236}">
                <a16:creationId xmlns:a16="http://schemas.microsoft.com/office/drawing/2014/main" xmlns="" id="{EB436532-8BEA-4205-9ABE-19C5DD626146}"/>
              </a:ext>
            </a:extLst>
          </p:cNvPr>
          <p:cNvGrpSpPr/>
          <p:nvPr/>
        </p:nvGrpSpPr>
        <p:grpSpPr>
          <a:xfrm>
            <a:off x="6930423" y="866385"/>
            <a:ext cx="3168352" cy="662651"/>
            <a:chOff x="5462588" y="1809773"/>
            <a:chExt cx="2828925" cy="1177973"/>
          </a:xfrm>
          <a:solidFill>
            <a:schemeClr val="accent4"/>
          </a:solidFill>
        </p:grpSpPr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xmlns="" id="{4BB2AFBD-EEBA-495E-B74F-55B348038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6" name="Rectangle 8">
              <a:extLst>
                <a:ext uri="{FF2B5EF4-FFF2-40B4-BE49-F238E27FC236}">
                  <a16:creationId xmlns:a16="http://schemas.microsoft.com/office/drawing/2014/main" xmlns="" id="{F57BB570-4D38-4DF6-BE87-1CF2A77A5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540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04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BBEA849-3034-4CF3-B755-203401EB5EB4}"/>
              </a:ext>
            </a:extLst>
          </p:cNvPr>
          <p:cNvSpPr txBox="1"/>
          <p:nvPr/>
        </p:nvSpPr>
        <p:spPr>
          <a:xfrm>
            <a:off x="2178091" y="971550"/>
            <a:ext cx="26286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D41536B4-BE7F-4EE7-A27A-BD8D17AD0479}"/>
              </a:ext>
            </a:extLst>
          </p:cNvPr>
          <p:cNvSpPr txBox="1"/>
          <p:nvPr/>
        </p:nvSpPr>
        <p:spPr>
          <a:xfrm>
            <a:off x="4945931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신상정보입력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47D16FC-EAC3-4F6A-9262-B93D51F93563}"/>
              </a:ext>
            </a:extLst>
          </p:cNvPr>
          <p:cNvSpPr txBox="1"/>
          <p:nvPr/>
        </p:nvSpPr>
        <p:spPr>
          <a:xfrm>
            <a:off x="7751764" y="981075"/>
            <a:ext cx="17287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교육위원신청</a:t>
            </a:r>
          </a:p>
        </p:txBody>
      </p:sp>
      <p:pic>
        <p:nvPicPr>
          <p:cNvPr id="18" name="그림 17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4356" y="1586778"/>
            <a:ext cx="9162704" cy="4143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395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8"/>
          <p:cNvSpPr txBox="1">
            <a:spLocks noChangeArrowheads="1"/>
          </p:cNvSpPr>
          <p:nvPr/>
        </p:nvSpPr>
        <p:spPr bwMode="auto">
          <a:xfrm>
            <a:off x="5122833" y="2824419"/>
            <a:ext cx="812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en-US" altLang="ko-KR" sz="4400" b="1" dirty="0">
                <a:solidFill>
                  <a:srgbClr val="ECAF09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02</a:t>
            </a:r>
          </a:p>
        </p:txBody>
      </p:sp>
      <p:grpSp>
        <p:nvGrpSpPr>
          <p:cNvPr id="4100" name="그룹 12"/>
          <p:cNvGrpSpPr>
            <a:grpSpLocks/>
          </p:cNvGrpSpPr>
          <p:nvPr/>
        </p:nvGrpSpPr>
        <p:grpSpPr bwMode="auto">
          <a:xfrm>
            <a:off x="6033766" y="2890184"/>
            <a:ext cx="3116559" cy="1400305"/>
            <a:chOff x="3843459" y="2614069"/>
            <a:chExt cx="3116794" cy="1401036"/>
          </a:xfrm>
        </p:grpSpPr>
        <p:sp>
          <p:nvSpPr>
            <p:cNvPr id="4101" name="Text Box 8"/>
            <p:cNvSpPr txBox="1">
              <a:spLocks noChangeArrowheads="1"/>
            </p:cNvSpPr>
            <p:nvPr/>
          </p:nvSpPr>
          <p:spPr bwMode="auto">
            <a:xfrm>
              <a:off x="3843459" y="2614069"/>
              <a:ext cx="3116794" cy="646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/>
              <a:r>
                <a:rPr kumimoji="0" lang="ko-KR" altLang="en-US" sz="3600" b="1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선정결과 확인</a:t>
              </a:r>
              <a:endParaRPr kumimoji="0" lang="en-US" altLang="ko-KR" sz="3600" b="1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02" name="Text Box 8"/>
            <p:cNvSpPr txBox="1">
              <a:spLocks noChangeArrowheads="1"/>
            </p:cNvSpPr>
            <p:nvPr/>
          </p:nvSpPr>
          <p:spPr bwMode="auto">
            <a:xfrm>
              <a:off x="3860922" y="3404169"/>
              <a:ext cx="1762154" cy="610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286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이름</a:t>
              </a:r>
              <a:r>
                <a:rPr kumimoji="0" lang="en-US" altLang="ko-KR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생년월일 입력</a:t>
              </a:r>
              <a:endParaRPr kumimoji="0" lang="en-US" altLang="ko-KR" sz="1200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latinLnBrk="1" hangingPunct="1">
                <a:lnSpc>
                  <a:spcPct val="150000"/>
                </a:lnSpc>
                <a:buFontTx/>
                <a:buAutoNum type="arabicPeriod"/>
              </a:pPr>
              <a:r>
                <a:rPr kumimoji="0" lang="ko-KR" altLang="en-US" sz="1200" dirty="0">
                  <a:solidFill>
                    <a:srgbClr val="685823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선정결과 확인</a:t>
              </a:r>
              <a:endParaRPr kumimoji="0" lang="en-US" altLang="ko-KR" sz="1200" dirty="0">
                <a:solidFill>
                  <a:srgbClr val="685823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12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9991" y="1878677"/>
            <a:ext cx="5775146" cy="23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01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제출 시 입력 한 성명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생년월일 입력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68"/>
          <p:cNvGrpSpPr/>
          <p:nvPr/>
        </p:nvGrpSpPr>
        <p:grpSpPr>
          <a:xfrm>
            <a:off x="4355146" y="866385"/>
            <a:ext cx="3168352" cy="659052"/>
            <a:chOff x="3157538" y="1809773"/>
            <a:chExt cx="2828925" cy="11715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540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6148" name="그룹 79"/>
          <p:cNvGrpSpPr>
            <a:grpSpLocks/>
          </p:cNvGrpSpPr>
          <p:nvPr/>
        </p:nvGrpSpPr>
        <p:grpSpPr bwMode="auto">
          <a:xfrm>
            <a:off x="1766889" y="857251"/>
            <a:ext cx="3165475" cy="658813"/>
            <a:chOff x="852488" y="1809773"/>
            <a:chExt cx="2825750" cy="1170954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53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 dirty="0"/>
            </a:p>
          </p:txBody>
        </p:sp>
      </p:grpSp>
      <p:sp>
        <p:nvSpPr>
          <p:cNvPr id="27" name="Freeform 7"/>
          <p:cNvSpPr>
            <a:spLocks/>
          </p:cNvSpPr>
          <p:nvPr/>
        </p:nvSpPr>
        <p:spPr bwMode="auto">
          <a:xfrm>
            <a:off x="6930423" y="866385"/>
            <a:ext cx="3168352" cy="659052"/>
          </a:xfrm>
          <a:custGeom>
            <a:avLst/>
            <a:gdLst/>
            <a:ahLst/>
            <a:cxnLst>
              <a:cxn ang="0">
                <a:pos x="1388" y="0"/>
              </a:cxn>
              <a:cxn ang="0">
                <a:pos x="0" y="0"/>
              </a:cxn>
              <a:cxn ang="0">
                <a:pos x="394" y="366"/>
              </a:cxn>
              <a:cxn ang="0">
                <a:pos x="0" y="738"/>
              </a:cxn>
              <a:cxn ang="0">
                <a:pos x="1388" y="738"/>
              </a:cxn>
              <a:cxn ang="0">
                <a:pos x="1782" y="366"/>
              </a:cxn>
              <a:cxn ang="0">
                <a:pos x="1388" y="0"/>
              </a:cxn>
            </a:cxnLst>
            <a:rect l="0" t="0" r="r" b="b"/>
            <a:pathLst>
              <a:path w="1782" h="738">
                <a:moveTo>
                  <a:pt x="1388" y="0"/>
                </a:moveTo>
                <a:lnTo>
                  <a:pt x="0" y="0"/>
                </a:lnTo>
                <a:lnTo>
                  <a:pt x="394" y="366"/>
                </a:lnTo>
                <a:lnTo>
                  <a:pt x="0" y="738"/>
                </a:lnTo>
                <a:lnTo>
                  <a:pt x="1388" y="738"/>
                </a:lnTo>
                <a:lnTo>
                  <a:pt x="1782" y="366"/>
                </a:lnTo>
                <a:lnTo>
                  <a:pt x="138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294609" y="971550"/>
            <a:ext cx="244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05275" y="976313"/>
            <a:ext cx="20123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선정결과 확인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2644805-3698-44D9-B402-E485077E8F58}"/>
              </a:ext>
            </a:extLst>
          </p:cNvPr>
          <p:cNvSpPr/>
          <p:nvPr/>
        </p:nvSpPr>
        <p:spPr>
          <a:xfrm>
            <a:off x="2356610" y="2514275"/>
            <a:ext cx="4852725" cy="1177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EDE52C6A-280F-4283-85A3-D03E61BDA9DA}"/>
              </a:ext>
            </a:extLst>
          </p:cNvPr>
          <p:cNvSpPr/>
          <p:nvPr/>
        </p:nvSpPr>
        <p:spPr>
          <a:xfrm>
            <a:off x="5197694" y="3830616"/>
            <a:ext cx="889234" cy="2852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xmlns="" id="{B0431AEE-E565-4C97-A7AB-664EEA85AAEE}"/>
              </a:ext>
            </a:extLst>
          </p:cNvPr>
          <p:cNvSpPr txBox="1"/>
          <p:nvPr/>
        </p:nvSpPr>
        <p:spPr>
          <a:xfrm>
            <a:off x="4073713" y="4494699"/>
            <a:ext cx="59438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성명과 생년월일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전화번호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뒤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자리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입력 후 </a:t>
            </a:r>
            <a:r>
              <a:rPr lang="ko-KR" alt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선정결과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</a:rPr>
              <a:t> 확인</a:t>
            </a:r>
          </a:p>
          <a:p>
            <a:pPr>
              <a:defRPr/>
            </a:pPr>
            <a:endParaRPr lang="en-US" altLang="ko-KR" sz="1400" b="1" dirty="0" smtClean="0">
              <a:latin typeface="+mj-ea"/>
            </a:endParaRPr>
          </a:p>
          <a:p>
            <a:pPr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※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</a:rPr>
              <a:t>제출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</a:rPr>
              <a:t>완료된 </a:t>
            </a:r>
            <a:r>
              <a:rPr lang="ko-KR" altLang="en-US" sz="1400" b="1" dirty="0" smtClean="0">
                <a:solidFill>
                  <a:srgbClr val="FF0000"/>
                </a:solidFill>
                <a:latin typeface="+mj-ea"/>
              </a:rPr>
              <a:t>내역만 결과 조회 가능</a:t>
            </a:r>
            <a:endParaRPr lang="en-US" altLang="ko-KR" sz="1400" b="1" dirty="0">
              <a:solidFill>
                <a:srgbClr val="FF0000"/>
              </a:solidFill>
              <a:latin typeface="+mj-ea"/>
            </a:endParaRPr>
          </a:p>
        </p:txBody>
      </p:sp>
      <p:sp>
        <p:nvSpPr>
          <p:cNvPr id="35" name="위쪽 화살표 11">
            <a:extLst>
              <a:ext uri="{FF2B5EF4-FFF2-40B4-BE49-F238E27FC236}">
                <a16:creationId xmlns:a16="http://schemas.microsoft.com/office/drawing/2014/main" xmlns="" id="{FC8EA264-BB47-4854-B98A-88102C345980}"/>
              </a:ext>
            </a:extLst>
          </p:cNvPr>
          <p:cNvSpPr/>
          <p:nvPr/>
        </p:nvSpPr>
        <p:spPr>
          <a:xfrm rot="10800000" flipH="1" flipV="1">
            <a:off x="5572080" y="4180291"/>
            <a:ext cx="234638" cy="270213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20" name="그림 19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1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 선정결과확인 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01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선정결과 확인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b="1" dirty="0" err="1">
                <a:solidFill>
                  <a:srgbClr val="C00000"/>
                </a:solidFill>
                <a:latin typeface="+mj-ea"/>
                <a:ea typeface="+mj-ea"/>
              </a:rPr>
              <a:t>심사중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823464" y="1217958"/>
            <a:ext cx="272891" cy="30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latinLnBrk="1" hangingPunct="1">
              <a:lnSpc>
                <a:spcPct val="130000"/>
              </a:lnSpc>
              <a:defRPr/>
            </a:pPr>
            <a:r>
              <a:rPr lang="en-US" altLang="ko-KR" sz="1700" b="1" dirty="0">
                <a:solidFill>
                  <a:srgbClr val="FFFFFF"/>
                </a:solidFill>
                <a:latin typeface="Arial" pitchFamily="34" charset="0"/>
                <a:cs typeface="굴림" pitchFamily="50" charset="-127"/>
              </a:rPr>
              <a:t>02</a:t>
            </a:r>
            <a:endParaRPr lang="ko-KR" altLang="ko-KR" dirty="0">
              <a:cs typeface="굴림" pitchFamily="50" charset="-127"/>
            </a:endParaRPr>
          </a:p>
        </p:txBody>
      </p:sp>
      <p:grpSp>
        <p:nvGrpSpPr>
          <p:cNvPr id="6148" name="그룹 79"/>
          <p:cNvGrpSpPr>
            <a:grpSpLocks/>
          </p:cNvGrpSpPr>
          <p:nvPr/>
        </p:nvGrpSpPr>
        <p:grpSpPr bwMode="auto">
          <a:xfrm>
            <a:off x="1766889" y="857251"/>
            <a:ext cx="3165475" cy="658813"/>
            <a:chOff x="852488" y="1809773"/>
            <a:chExt cx="2825750" cy="1170954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53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 dirty="0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24" name="그룹 68">
            <a:extLst>
              <a:ext uri="{FF2B5EF4-FFF2-40B4-BE49-F238E27FC236}">
                <a16:creationId xmlns:a16="http://schemas.microsoft.com/office/drawing/2014/main" xmlns="" id="{66A520B4-31D7-4CB6-B337-A7FF3E42856B}"/>
              </a:ext>
            </a:extLst>
          </p:cNvPr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rgbClr val="ECAF09"/>
          </a:solidFill>
        </p:grpSpPr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xmlns="" id="{79460FF1-25BB-4726-AFF1-1B25BB1E6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xmlns="" id="{A7B6D5BC-2747-4F22-ACDB-B0B9FE249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28" name="그룹 79">
            <a:extLst>
              <a:ext uri="{FF2B5EF4-FFF2-40B4-BE49-F238E27FC236}">
                <a16:creationId xmlns:a16="http://schemas.microsoft.com/office/drawing/2014/main" xmlns="" id="{1ABAAD87-DE9C-421B-93CF-14D16FAA96A1}"/>
              </a:ext>
            </a:extLst>
          </p:cNvPr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="" id="{AED24791-3BA8-42C0-A5ED-2C99CCFC7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0" name="Rectangle 8">
              <a:extLst>
                <a:ext uri="{FF2B5EF4-FFF2-40B4-BE49-F238E27FC236}">
                  <a16:creationId xmlns:a16="http://schemas.microsoft.com/office/drawing/2014/main" xmlns="" id="{B192589E-46C1-49C7-9541-85284D473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31" name="그룹 87">
            <a:extLst>
              <a:ext uri="{FF2B5EF4-FFF2-40B4-BE49-F238E27FC236}">
                <a16:creationId xmlns:a16="http://schemas.microsoft.com/office/drawing/2014/main" xmlns="" id="{DC470574-4C56-4BAD-B63C-8EDCECB50451}"/>
              </a:ext>
            </a:extLst>
          </p:cNvPr>
          <p:cNvGrpSpPr/>
          <p:nvPr/>
        </p:nvGrpSpPr>
        <p:grpSpPr>
          <a:xfrm>
            <a:off x="6930423" y="866385"/>
            <a:ext cx="3168352" cy="678746"/>
            <a:chOff x="5462588" y="1809773"/>
            <a:chExt cx="2828925" cy="12065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xmlns="" id="{91B3C5FA-6723-45B9-8EDE-7C74B8B8E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xmlns="" id="{AE0915B4-1880-4648-BB37-10695210D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569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F39C24-FF43-4B70-801C-6835144EB991}"/>
              </a:ext>
            </a:extLst>
          </p:cNvPr>
          <p:cNvSpPr txBox="1"/>
          <p:nvPr/>
        </p:nvSpPr>
        <p:spPr>
          <a:xfrm>
            <a:off x="2258810" y="971550"/>
            <a:ext cx="2515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50D35F2-BB7F-46A3-8A4F-70DA539562F2}"/>
              </a:ext>
            </a:extLst>
          </p:cNvPr>
          <p:cNvSpPr txBox="1"/>
          <p:nvPr/>
        </p:nvSpPr>
        <p:spPr>
          <a:xfrm>
            <a:off x="5267924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선정결과 확인</a:t>
            </a:r>
          </a:p>
        </p:txBody>
      </p:sp>
      <p:pic>
        <p:nvPicPr>
          <p:cNvPr id="21" name="그림 20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3961" y="1895302"/>
            <a:ext cx="8107523" cy="278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38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 선정결과확인 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01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선정결과 확인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선정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823464" y="1217958"/>
            <a:ext cx="272891" cy="30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latinLnBrk="1" hangingPunct="1">
              <a:lnSpc>
                <a:spcPct val="130000"/>
              </a:lnSpc>
              <a:defRPr/>
            </a:pPr>
            <a:r>
              <a:rPr lang="en-US" altLang="ko-KR" sz="1700" b="1" dirty="0">
                <a:solidFill>
                  <a:srgbClr val="FFFFFF"/>
                </a:solidFill>
                <a:latin typeface="Arial" pitchFamily="34" charset="0"/>
                <a:cs typeface="굴림" pitchFamily="50" charset="-127"/>
              </a:rPr>
              <a:t>02</a:t>
            </a:r>
            <a:endParaRPr lang="ko-KR" altLang="ko-KR" dirty="0">
              <a:cs typeface="굴림" pitchFamily="50" charset="-127"/>
            </a:endParaRPr>
          </a:p>
        </p:txBody>
      </p:sp>
      <p:grpSp>
        <p:nvGrpSpPr>
          <p:cNvPr id="6148" name="그룹 79"/>
          <p:cNvGrpSpPr>
            <a:grpSpLocks/>
          </p:cNvGrpSpPr>
          <p:nvPr/>
        </p:nvGrpSpPr>
        <p:grpSpPr bwMode="auto">
          <a:xfrm>
            <a:off x="1766889" y="857251"/>
            <a:ext cx="3165475" cy="658813"/>
            <a:chOff x="852488" y="1809773"/>
            <a:chExt cx="2825750" cy="1170954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53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 dirty="0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24" name="그룹 68">
            <a:extLst>
              <a:ext uri="{FF2B5EF4-FFF2-40B4-BE49-F238E27FC236}">
                <a16:creationId xmlns:a16="http://schemas.microsoft.com/office/drawing/2014/main" xmlns="" id="{66A520B4-31D7-4CB6-B337-A7FF3E42856B}"/>
              </a:ext>
            </a:extLst>
          </p:cNvPr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rgbClr val="ECAF09"/>
          </a:solidFill>
        </p:grpSpPr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xmlns="" id="{79460FF1-25BB-4726-AFF1-1B25BB1E6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xmlns="" id="{A7B6D5BC-2747-4F22-ACDB-B0B9FE249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28" name="그룹 79">
            <a:extLst>
              <a:ext uri="{FF2B5EF4-FFF2-40B4-BE49-F238E27FC236}">
                <a16:creationId xmlns:a16="http://schemas.microsoft.com/office/drawing/2014/main" xmlns="" id="{1ABAAD87-DE9C-421B-93CF-14D16FAA96A1}"/>
              </a:ext>
            </a:extLst>
          </p:cNvPr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="" id="{AED24791-3BA8-42C0-A5ED-2C99CCFC7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0" name="Rectangle 8">
              <a:extLst>
                <a:ext uri="{FF2B5EF4-FFF2-40B4-BE49-F238E27FC236}">
                  <a16:creationId xmlns:a16="http://schemas.microsoft.com/office/drawing/2014/main" xmlns="" id="{B192589E-46C1-49C7-9541-85284D473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31" name="그룹 87">
            <a:extLst>
              <a:ext uri="{FF2B5EF4-FFF2-40B4-BE49-F238E27FC236}">
                <a16:creationId xmlns:a16="http://schemas.microsoft.com/office/drawing/2014/main" xmlns="" id="{DC470574-4C56-4BAD-B63C-8EDCECB50451}"/>
              </a:ext>
            </a:extLst>
          </p:cNvPr>
          <p:cNvGrpSpPr/>
          <p:nvPr/>
        </p:nvGrpSpPr>
        <p:grpSpPr>
          <a:xfrm>
            <a:off x="6930423" y="866385"/>
            <a:ext cx="3168352" cy="678746"/>
            <a:chOff x="5462588" y="1809773"/>
            <a:chExt cx="2828925" cy="12065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xmlns="" id="{91B3C5FA-6723-45B9-8EDE-7C74B8B8E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xmlns="" id="{AE0915B4-1880-4648-BB37-10695210D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569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F39C24-FF43-4B70-801C-6835144EB991}"/>
              </a:ext>
            </a:extLst>
          </p:cNvPr>
          <p:cNvSpPr txBox="1"/>
          <p:nvPr/>
        </p:nvSpPr>
        <p:spPr>
          <a:xfrm>
            <a:off x="2258810" y="971550"/>
            <a:ext cx="2515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50D35F2-BB7F-46A3-8A4F-70DA539562F2}"/>
              </a:ext>
            </a:extLst>
          </p:cNvPr>
          <p:cNvSpPr txBox="1"/>
          <p:nvPr/>
        </p:nvSpPr>
        <p:spPr>
          <a:xfrm>
            <a:off x="5267924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선정결과 확인</a:t>
            </a:r>
          </a:p>
        </p:txBody>
      </p:sp>
      <p:pic>
        <p:nvPicPr>
          <p:cNvPr id="21" name="그림 20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7279" y="1778924"/>
            <a:ext cx="7617233" cy="262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190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951" y="212725"/>
            <a:ext cx="77771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 선정결과확인 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01 </a:t>
            </a:r>
            <a:r>
              <a:rPr lang="ko-KR" altLang="en-US" b="1" dirty="0">
                <a:solidFill>
                  <a:srgbClr val="C00000"/>
                </a:solidFill>
                <a:latin typeface="+mj-ea"/>
                <a:ea typeface="+mj-ea"/>
              </a:rPr>
              <a:t>선정결과 확인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b="1" dirty="0" err="1">
                <a:solidFill>
                  <a:srgbClr val="C00000"/>
                </a:solidFill>
                <a:latin typeface="+mj-ea"/>
                <a:ea typeface="+mj-ea"/>
              </a:rPr>
              <a:t>미선정</a:t>
            </a:r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endParaRPr lang="ko-KR" altLang="en-US" dirty="0">
              <a:solidFill>
                <a:srgbClr val="C00000"/>
              </a:solidFill>
              <a:latin typeface="굴림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823464" y="1217958"/>
            <a:ext cx="272891" cy="30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latinLnBrk="1" hangingPunct="1">
              <a:lnSpc>
                <a:spcPct val="130000"/>
              </a:lnSpc>
              <a:defRPr/>
            </a:pPr>
            <a:r>
              <a:rPr lang="en-US" altLang="ko-KR" sz="1700" b="1" dirty="0">
                <a:solidFill>
                  <a:srgbClr val="FFFFFF"/>
                </a:solidFill>
                <a:latin typeface="Arial" pitchFamily="34" charset="0"/>
                <a:cs typeface="굴림" pitchFamily="50" charset="-127"/>
              </a:rPr>
              <a:t>02</a:t>
            </a:r>
            <a:endParaRPr lang="ko-KR" altLang="ko-KR" dirty="0">
              <a:cs typeface="굴림" pitchFamily="50" charset="-127"/>
            </a:endParaRPr>
          </a:p>
        </p:txBody>
      </p:sp>
      <p:grpSp>
        <p:nvGrpSpPr>
          <p:cNvPr id="6148" name="그룹 79"/>
          <p:cNvGrpSpPr>
            <a:grpSpLocks/>
          </p:cNvGrpSpPr>
          <p:nvPr/>
        </p:nvGrpSpPr>
        <p:grpSpPr bwMode="auto">
          <a:xfrm>
            <a:off x="1766889" y="857251"/>
            <a:ext cx="3165475" cy="658813"/>
            <a:chOff x="852488" y="1809773"/>
            <a:chExt cx="2825750" cy="1170954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</a:gra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155" name="Rectangle 8"/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53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 dirty="0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296525" y="11905"/>
            <a:ext cx="1895475" cy="714375"/>
          </a:xfrm>
          <a:prstGeom prst="rect">
            <a:avLst/>
          </a:prstGeom>
          <a:solidFill>
            <a:srgbClr val="FDD84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24" name="그룹 68">
            <a:extLst>
              <a:ext uri="{FF2B5EF4-FFF2-40B4-BE49-F238E27FC236}">
                <a16:creationId xmlns:a16="http://schemas.microsoft.com/office/drawing/2014/main" xmlns="" id="{66A520B4-31D7-4CB6-B337-A7FF3E42856B}"/>
              </a:ext>
            </a:extLst>
          </p:cNvPr>
          <p:cNvGrpSpPr/>
          <p:nvPr/>
        </p:nvGrpSpPr>
        <p:grpSpPr>
          <a:xfrm>
            <a:off x="4355146" y="866385"/>
            <a:ext cx="3168352" cy="691666"/>
            <a:chOff x="3157538" y="1809773"/>
            <a:chExt cx="2828925" cy="1229552"/>
          </a:xfrm>
          <a:solidFill>
            <a:srgbClr val="ECAF09"/>
          </a:solidFill>
        </p:grpSpPr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xmlns="" id="{79460FF1-25BB-4726-AFF1-1B25BB1E6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1809773"/>
              <a:ext cx="2828925" cy="1171575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6" y="738"/>
                </a:cxn>
                <a:cxn ang="0">
                  <a:pos x="1782" y="366"/>
                </a:cxn>
                <a:cxn ang="0">
                  <a:pos x="1386" y="0"/>
                </a:cxn>
              </a:cxnLst>
              <a:rect l="0" t="0" r="r" b="b"/>
              <a:pathLst>
                <a:path w="1782" h="738">
                  <a:moveTo>
                    <a:pt x="1386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6" y="738"/>
                  </a:lnTo>
                  <a:lnTo>
                    <a:pt x="1782" y="366"/>
                  </a:lnTo>
                  <a:lnTo>
                    <a:pt x="1386" y="0"/>
                  </a:lnTo>
                  <a:close/>
                </a:path>
              </a:pathLst>
            </a:custGeom>
            <a:gradFill>
              <a:gsLst>
                <a:gs pos="0">
                  <a:srgbClr val="DA9C00"/>
                </a:gs>
                <a:gs pos="80000">
                  <a:srgbClr val="FFCD00">
                    <a:alpha val="98824"/>
                  </a:srgbClr>
                </a:gs>
                <a:gs pos="100000">
                  <a:srgbClr val="FFD100"/>
                </a:gs>
              </a:gsLst>
              <a:lin ang="5400000" scaled="0"/>
            </a:gra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xmlns="" id="{A7B6D5BC-2747-4F22-ACDB-B0B9FE249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685" y="2434753"/>
              <a:ext cx="243656" cy="604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r>
                <a:rPr lang="en-US" altLang="ko-KR" sz="1700" b="1" dirty="0">
                  <a:solidFill>
                    <a:srgbClr val="FFFFFF"/>
                  </a:solidFill>
                  <a:latin typeface="Arial" pitchFamily="34" charset="0"/>
                  <a:cs typeface="굴림" pitchFamily="50" charset="-127"/>
                </a:rPr>
                <a:t>02</a:t>
              </a:r>
              <a:endParaRPr lang="ko-KR" altLang="ko-KR" dirty="0">
                <a:cs typeface="굴림" pitchFamily="50" charset="-127"/>
              </a:endParaRPr>
            </a:p>
          </p:txBody>
        </p:sp>
      </p:grpSp>
      <p:grpSp>
        <p:nvGrpSpPr>
          <p:cNvPr id="28" name="그룹 79">
            <a:extLst>
              <a:ext uri="{FF2B5EF4-FFF2-40B4-BE49-F238E27FC236}">
                <a16:creationId xmlns:a16="http://schemas.microsoft.com/office/drawing/2014/main" xmlns="" id="{1ABAAD87-DE9C-421B-93CF-14D16FAA96A1}"/>
              </a:ext>
            </a:extLst>
          </p:cNvPr>
          <p:cNvGrpSpPr>
            <a:grpSpLocks/>
          </p:cNvGrpSpPr>
          <p:nvPr/>
        </p:nvGrpSpPr>
        <p:grpSpPr bwMode="auto">
          <a:xfrm>
            <a:off x="1766889" y="857251"/>
            <a:ext cx="3165475" cy="682625"/>
            <a:chOff x="852488" y="1809773"/>
            <a:chExt cx="2825750" cy="121327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="" id="{AED24791-3BA8-42C0-A5ED-2C99CCFC7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8" y="1809773"/>
              <a:ext cx="2825750" cy="1170954"/>
            </a:xfrm>
            <a:custGeom>
              <a:avLst/>
              <a:gdLst/>
              <a:ahLst/>
              <a:cxnLst>
                <a:cxn ang="0">
                  <a:pos x="1386" y="738"/>
                </a:cxn>
                <a:cxn ang="0">
                  <a:pos x="0" y="738"/>
                </a:cxn>
                <a:cxn ang="0">
                  <a:pos x="0" y="0"/>
                </a:cxn>
                <a:cxn ang="0">
                  <a:pos x="1386" y="0"/>
                </a:cxn>
                <a:cxn ang="0">
                  <a:pos x="1780" y="368"/>
                </a:cxn>
                <a:cxn ang="0">
                  <a:pos x="1386" y="738"/>
                </a:cxn>
              </a:cxnLst>
              <a:rect l="0" t="0" r="r" b="b"/>
              <a:pathLst>
                <a:path w="1780" h="738">
                  <a:moveTo>
                    <a:pt x="1386" y="738"/>
                  </a:moveTo>
                  <a:lnTo>
                    <a:pt x="0" y="738"/>
                  </a:lnTo>
                  <a:lnTo>
                    <a:pt x="0" y="0"/>
                  </a:lnTo>
                  <a:lnTo>
                    <a:pt x="1386" y="0"/>
                  </a:lnTo>
                  <a:lnTo>
                    <a:pt x="1780" y="368"/>
                  </a:lnTo>
                  <a:lnTo>
                    <a:pt x="1386" y="7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0" name="Rectangle 8">
              <a:extLst>
                <a:ext uri="{FF2B5EF4-FFF2-40B4-BE49-F238E27FC236}">
                  <a16:creationId xmlns:a16="http://schemas.microsoft.com/office/drawing/2014/main" xmlns="" id="{B192589E-46C1-49C7-9541-85284D473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413" y="2418478"/>
              <a:ext cx="243656" cy="604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30000"/>
                </a:lnSpc>
              </a:pPr>
              <a:r>
                <a:rPr lang="en-US" altLang="ko-KR" sz="1700" b="1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  <a:endParaRPr lang="ko-KR" altLang="ko-KR"/>
            </a:p>
          </p:txBody>
        </p:sp>
      </p:grpSp>
      <p:grpSp>
        <p:nvGrpSpPr>
          <p:cNvPr id="31" name="그룹 87">
            <a:extLst>
              <a:ext uri="{FF2B5EF4-FFF2-40B4-BE49-F238E27FC236}">
                <a16:creationId xmlns:a16="http://schemas.microsoft.com/office/drawing/2014/main" xmlns="" id="{DC470574-4C56-4BAD-B63C-8EDCECB50451}"/>
              </a:ext>
            </a:extLst>
          </p:cNvPr>
          <p:cNvGrpSpPr/>
          <p:nvPr/>
        </p:nvGrpSpPr>
        <p:grpSpPr>
          <a:xfrm>
            <a:off x="6930423" y="866385"/>
            <a:ext cx="3168352" cy="678746"/>
            <a:chOff x="5462588" y="1809773"/>
            <a:chExt cx="2828925" cy="120658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xmlns="" id="{91B3C5FA-6723-45B9-8EDE-7C74B8B8E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809773"/>
              <a:ext cx="2828925" cy="1171575"/>
            </a:xfrm>
            <a:custGeom>
              <a:avLst/>
              <a:gdLst/>
              <a:ahLst/>
              <a:cxnLst>
                <a:cxn ang="0">
                  <a:pos x="1388" y="0"/>
                </a:cxn>
                <a:cxn ang="0">
                  <a:pos x="0" y="0"/>
                </a:cxn>
                <a:cxn ang="0">
                  <a:pos x="394" y="366"/>
                </a:cxn>
                <a:cxn ang="0">
                  <a:pos x="0" y="738"/>
                </a:cxn>
                <a:cxn ang="0">
                  <a:pos x="1388" y="738"/>
                </a:cxn>
                <a:cxn ang="0">
                  <a:pos x="1782" y="366"/>
                </a:cxn>
                <a:cxn ang="0">
                  <a:pos x="1388" y="0"/>
                </a:cxn>
              </a:cxnLst>
              <a:rect l="0" t="0" r="r" b="b"/>
              <a:pathLst>
                <a:path w="1782" h="738">
                  <a:moveTo>
                    <a:pt x="1388" y="0"/>
                  </a:moveTo>
                  <a:lnTo>
                    <a:pt x="0" y="0"/>
                  </a:lnTo>
                  <a:lnTo>
                    <a:pt x="394" y="366"/>
                  </a:lnTo>
                  <a:lnTo>
                    <a:pt x="0" y="738"/>
                  </a:lnTo>
                  <a:lnTo>
                    <a:pt x="1388" y="738"/>
                  </a:lnTo>
                  <a:lnTo>
                    <a:pt x="1782" y="366"/>
                  </a:lnTo>
                  <a:lnTo>
                    <a:pt x="1388" y="0"/>
                  </a:lnTo>
                  <a:close/>
                </a:path>
              </a:pathLst>
            </a:custGeom>
            <a:grp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xmlns="" id="{AE0915B4-1880-4648-BB37-10695210D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3779" y="2446777"/>
              <a:ext cx="243656" cy="569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latinLnBrk="1" hangingPunct="1">
                <a:lnSpc>
                  <a:spcPct val="130000"/>
                </a:lnSpc>
                <a:defRPr/>
              </a:pPr>
              <a:endParaRPr lang="ko-KR" altLang="ko-KR" dirty="0">
                <a:cs typeface="굴림" pitchFamily="50" charset="-12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F39C24-FF43-4B70-801C-6835144EB991}"/>
              </a:ext>
            </a:extLst>
          </p:cNvPr>
          <p:cNvSpPr txBox="1"/>
          <p:nvPr/>
        </p:nvSpPr>
        <p:spPr>
          <a:xfrm>
            <a:off x="2258810" y="971550"/>
            <a:ext cx="2515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이름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생년월일 입력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50D35F2-BB7F-46A3-8A4F-70DA539562F2}"/>
              </a:ext>
            </a:extLst>
          </p:cNvPr>
          <p:cNvSpPr txBox="1"/>
          <p:nvPr/>
        </p:nvSpPr>
        <p:spPr>
          <a:xfrm>
            <a:off x="5267924" y="976313"/>
            <a:ext cx="2415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선정결과 확인</a:t>
            </a:r>
          </a:p>
        </p:txBody>
      </p:sp>
      <p:pic>
        <p:nvPicPr>
          <p:cNvPr id="22" name="그림 21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3378" y="216017"/>
            <a:ext cx="2286000" cy="323850"/>
          </a:xfrm>
          <a:prstGeom prst="rect">
            <a:avLst/>
          </a:prstGeom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1165" y="1889266"/>
            <a:ext cx="8506864" cy="282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972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936113" y="3629587"/>
            <a:ext cx="47021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ko-KR" altLang="en-US" sz="5400" b="1" dirty="0">
                <a:solidFill>
                  <a:srgbClr val="ECAF0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endParaRPr kumimoji="0" lang="ko-KR" altLang="en-US" sz="5400" b="1" dirty="0">
              <a:solidFill>
                <a:srgbClr val="68582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97710-057D-4102-A1A2-6960BDCEE2A9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7" name="그림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0065" y="5261843"/>
            <a:ext cx="2758673" cy="3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9304</TotalTime>
  <Words>429</Words>
  <Application>Microsoft Office PowerPoint</Application>
  <PresentationFormat>사용자 지정</PresentationFormat>
  <Paragraphs>135</Paragraphs>
  <Slides>15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굴림</vt:lpstr>
      <vt:lpstr>Arial</vt:lpstr>
      <vt:lpstr>맑은 고딕</vt:lpstr>
      <vt:lpstr>HY견고딕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471</cp:revision>
  <cp:lastPrinted>2026-02-23T06:00:22Z</cp:lastPrinted>
  <dcterms:created xsi:type="dcterms:W3CDTF">2018-02-02T05:49:20Z</dcterms:created>
  <dcterms:modified xsi:type="dcterms:W3CDTF">2026-03-12T00:50:40Z</dcterms:modified>
</cp:coreProperties>
</file>